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26" r:id="rId2"/>
    <p:sldId id="322" r:id="rId3"/>
    <p:sldId id="323" r:id="rId4"/>
    <p:sldId id="32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64E74-3BDD-489F-91B5-83D2475823AB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D5B3C-424F-488A-A834-091AC622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4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D5B3C-424F-488A-A834-091AC622F6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1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1C35-D277-7E22-3D16-510627A8C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57C1F-422F-F7AF-1125-897D09FCB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4CEE7-00FE-EDFF-3BCC-5B1F3431C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DABDA-EB25-9D1A-4524-186127992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C03F3-81F8-FAA2-0B9F-90676362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7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6AE4-417A-5CC3-1F3A-190B647D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EBE5A-D8E4-C925-C228-5B7B9D107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8F786-52B3-EAD2-CEA8-5D0AE976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BC058-04ED-1F3C-5E2B-2D851CCB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DF545-0D43-AA75-1C35-AA908AED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8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CE8D4-FE1C-BE48-F047-DD9DC0449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A0A1B-B2C7-A0BB-7952-39F0A35BD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4B42F-D098-BA0A-492F-CD149B78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A908-717C-4507-2801-B823714E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F560D-DB64-3A8B-5844-5E354E49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23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5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6939-B7BF-C580-F209-5CB39A48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520E8-BF64-741B-4559-08674B57D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254ED-F960-0FF0-85BA-E40C6BF1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CB460-0E35-0A00-9A5C-46B8A682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720A-749B-BFCA-47BB-70E31E38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5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C45F-D8D6-A118-1436-E23F8BD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0C548-ED2B-DD5A-FCEF-6951D599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5247F-72A1-CC94-357F-C68E3C6E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3B38F-BB04-7653-506D-46A29E95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2ADBC-9D1D-81D1-F486-82246778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5090-9A1F-E7B1-3C84-DBB43A7C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A58EF-D6A4-8264-C00D-0AFCE5E3E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93A94-2D54-BA75-446F-0EF0E5434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3DA83-C2D7-F194-4433-7493FD95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5DA89-5D44-3552-B618-15DBCA82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BA518-3C26-EE9E-A6A1-D030003CB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0CFE-ED9A-CE74-7BE3-01F58EDF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80CCE-126F-DC0F-4195-95480A1A0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EA22-9A00-C33F-2FB4-C7840E4F1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A07C7-DA17-CD10-994F-57B869406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AE99C3-09B3-9F21-67E8-63A9C7746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F3E67F-878C-49BD-BE4B-45C53F59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196F6-DCFB-63EF-E880-C91390FF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1D0F3-4FE4-35D4-AA2D-7BF9E17F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7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EDA5-BAF8-B3E2-A34B-49DE92C8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CC43E0-CC55-5A89-39F4-EFECBC8B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4015E-948B-D5A0-89E3-37E2F7F7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2E8E0-DEC4-91F5-5998-C512A9C2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2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63225-591E-50A6-9230-0EAE85CF2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4C5CC7-651C-F25D-B595-1990A4BC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CFA3-BB4E-B3F1-5883-80C58EC9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2261-1DC8-0EE3-35B0-75B7BC8B4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4B75-A484-8134-A714-8FB31E814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F388B-E4B6-5B87-F4E4-3F0962062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41ED2-7B1D-41FF-0941-E6699DA4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C6736-4440-7924-F106-A8833D6C0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0085F-BA6C-C21D-8FC9-2704A84A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1740-8FA3-1AF9-8F7E-7BAEEDDC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75352-4F94-6E1E-79F0-A18FABF79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E38EC-5CE8-F154-6C8D-B1D64FDAA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732E9-EA1C-6490-D633-A347520C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A7B77-861D-04E3-DB5C-BC56A3C4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74604-FCC8-842A-8BB8-9D093484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27EAA-24AA-C9B1-2FCA-18357B2D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4F9A3-48DA-2520-E478-489C7DFF1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20721-137B-CED4-87AB-8D06475C2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71336-C8C2-4AE9-BE13-12A1AC5A5BE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1E6E2-FE11-DECC-A12E-3262BA0FA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F07D-B76F-A507-0C4D-1EB080A5C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50138-D29D-4606-B071-7274E5AF1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997F-80AD-DF08-BE46-A18448BB5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6F251-2AFA-0355-5A24-DCA6C6BCF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046B8-2A35-8A93-68F5-94FB4353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4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C76FF-5023-ACC0-C2C8-9EE0B55A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4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FB23A-127E-F522-A6A4-2B0C5DC1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958"/>
            <a:ext cx="12192000" cy="69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6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1203-1621-09.2627210">
            <a:hlinkClick r:id="" action="ppaction://media"/>
            <a:extLst>
              <a:ext uri="{FF2B5EF4-FFF2-40B4-BE49-F238E27FC236}">
                <a16:creationId xmlns:a16="http://schemas.microsoft.com/office/drawing/2014/main" id="{068E2414-BFA7-D0E5-21FE-D14F26B70A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8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</Words>
  <Application>Microsoft Office PowerPoint</Application>
  <PresentationFormat>Widescreen</PresentationFormat>
  <Paragraphs>1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Inesh Dheer</dc:creator>
  <cp:lastModifiedBy>Inesh Dheer</cp:lastModifiedBy>
  <cp:revision>1</cp:revision>
  <dcterms:created xsi:type="dcterms:W3CDTF">2024-12-03T16:12:24Z</dcterms:created>
  <dcterms:modified xsi:type="dcterms:W3CDTF">2024-12-03T16:24:27Z</dcterms:modified>
</cp:coreProperties>
</file>